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8"/>
    <p:restoredTop sz="77891"/>
  </p:normalViewPr>
  <p:slideViewPr>
    <p:cSldViewPr snapToGrid="0" snapToObjects="1">
      <p:cViewPr>
        <p:scale>
          <a:sx n="85" d="100"/>
          <a:sy n="85" d="100"/>
        </p:scale>
        <p:origin x="1064" y="456"/>
      </p:cViewPr>
      <p:guideLst>
        <p:guide orient="horz" pos="2160"/>
        <p:guide pos="3840"/>
      </p:guideLst>
    </p:cSldViewPr>
  </p:slideViewPr>
  <p:outlineViewPr>
    <p:cViewPr>
      <p:scale>
        <a:sx n="33" d="100"/>
        <a:sy n="33" d="100"/>
      </p:scale>
      <p:origin x="0" y="-1496"/>
    </p:cViewPr>
  </p:outlineViewPr>
  <p:notesTextViewPr>
    <p:cViewPr>
      <p:scale>
        <a:sx n="105" d="100"/>
        <a:sy n="105" d="100"/>
      </p:scale>
      <p:origin x="0" y="-552"/>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209468" cy="523220"/>
          </a:xfrm>
          <a:prstGeom prst="rect">
            <a:avLst/>
          </a:prstGeom>
          <a:noFill/>
        </p:spPr>
        <p:txBody>
          <a:bodyPr wrap="none" rtlCol="0">
            <a:spAutoFit/>
          </a:bodyPr>
          <a:lstStyle/>
          <a:p>
            <a:r>
              <a:rPr lang="en-US" sz="2800" dirty="0">
                <a:solidFill>
                  <a:srgbClr val="FFFF00"/>
                </a:solidFill>
              </a:rPr>
              <a:t>LABEL version="1.0"</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789103" cy="523220"/>
          </a:xfrm>
          <a:prstGeom prst="rect">
            <a:avLst/>
          </a:prstGeom>
          <a:noFill/>
        </p:spPr>
        <p:txBody>
          <a:bodyPr wrap="none" rtlCol="0">
            <a:spAutoFit/>
          </a:bodyPr>
          <a:lstStyle/>
          <a:p>
            <a:r>
              <a:rPr lang="en-US" sz="2800" dirty="0">
                <a:solidFill>
                  <a:srgbClr val="FFFF00"/>
                </a:solidFill>
              </a:rPr>
              <a:t>LABEL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Specifies the </a:t>
            </a:r>
            <a:r>
              <a:rPr lang="en-US" dirty="0">
                <a:solidFill>
                  <a:srgbClr val="FFFF00"/>
                </a:solidFill>
              </a:rPr>
              <a:t>executable</a:t>
            </a:r>
            <a:r>
              <a:rPr lang="en-US" dirty="0"/>
              <a:t> for containers run at </a:t>
            </a:r>
            <a:r>
              <a:rPr lang="en-US" dirty="0">
                <a:solidFill>
                  <a:srgbClr val="FFFF00"/>
                </a:solidFill>
              </a:rPr>
              <a:t>startup </a:t>
            </a:r>
            <a:r>
              <a:rPr lang="en-US" dirty="0"/>
              <a:t>(</a:t>
            </a:r>
            <a:r>
              <a:rPr lang="en-US" dirty="0" err="1"/>
              <a:t>sh</a:t>
            </a:r>
            <a:r>
              <a:rPr lang="en-US" dirty="0"/>
              <a:t>, flask, etc.)</a:t>
            </a:r>
          </a:p>
          <a:p>
            <a:r>
              <a:rPr lang="en-US" dirty="0"/>
              <a:t>The </a:t>
            </a:r>
            <a:r>
              <a:rPr lang="en-US" dirty="0">
                <a:solidFill>
                  <a:srgbClr val="FFFF00"/>
                </a:solidFill>
              </a:rPr>
              <a:t>Final </a:t>
            </a:r>
            <a:r>
              <a:rPr lang="en-US" dirty="0" err="1"/>
              <a:t>Dockerfile</a:t>
            </a:r>
            <a:r>
              <a:rPr lang="en-US" dirty="0"/>
              <a:t> instruction</a:t>
            </a:r>
          </a:p>
          <a:p>
            <a:r>
              <a:rPr lang="en-US" dirty="0"/>
              <a:t>Only </a:t>
            </a:r>
            <a:r>
              <a:rPr lang="en-US" dirty="0">
                <a:solidFill>
                  <a:srgbClr val="FFFF00"/>
                </a:solidFill>
              </a:rPr>
              <a:t>one</a:t>
            </a:r>
            <a:r>
              <a:rPr lang="en-US" dirty="0"/>
              <a:t> CMD instruction allowed</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7021</TotalTime>
  <Words>8421</Words>
  <Application>Microsoft Macintosh PowerPoint</Application>
  <PresentationFormat>Widescreen</PresentationFormat>
  <Paragraphs>921</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194</cp:revision>
  <dcterms:created xsi:type="dcterms:W3CDTF">2020-02-11T00:22:44Z</dcterms:created>
  <dcterms:modified xsi:type="dcterms:W3CDTF">2020-03-17T01:26:05Z</dcterms:modified>
</cp:coreProperties>
</file>